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2" r:id="rId2"/>
  </p:sldMasterIdLst>
  <p:notesMasterIdLst>
    <p:notesMasterId r:id="rId8"/>
  </p:notesMasterIdLst>
  <p:sldIdLst>
    <p:sldId id="266" r:id="rId3"/>
    <p:sldId id="315" r:id="rId4"/>
    <p:sldId id="361" r:id="rId5"/>
    <p:sldId id="380" r:id="rId6"/>
    <p:sldId id="3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573"/>
    <a:srgbClr val="F513BA"/>
    <a:srgbClr val="150860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A4D74-282B-4CCD-BE52-502A55FE3DC3}" v="23" dt="2021-11-06T08:47:56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7" autoAdjust="0"/>
    <p:restoredTop sz="96305" autoAdjust="0"/>
  </p:normalViewPr>
  <p:slideViewPr>
    <p:cSldViewPr>
      <p:cViewPr varScale="1">
        <p:scale>
          <a:sx n="77" d="100"/>
          <a:sy n="77" d="100"/>
        </p:scale>
        <p:origin x="55" y="39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ep Ghose" userId="03b859d6-e572-462f-9165-df4537e7c085" providerId="ADAL" clId="{8B0A4D74-282B-4CCD-BE52-502A55FE3DC3}"/>
    <pc:docChg chg="undo custSel delSld modSld sldOrd">
      <pc:chgData name="Jaydeep Ghose" userId="03b859d6-e572-462f-9165-df4537e7c085" providerId="ADAL" clId="{8B0A4D74-282B-4CCD-BE52-502A55FE3DC3}" dt="2021-11-06T08:48:18.329" v="1027" actId="20577"/>
      <pc:docMkLst>
        <pc:docMk/>
      </pc:docMkLst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0" sldId="256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492470587" sldId="257"/>
        </pc:sldMkLst>
      </pc:sldChg>
      <pc:sldChg chg="modSp mod">
        <pc:chgData name="Jaydeep Ghose" userId="03b859d6-e572-462f-9165-df4537e7c085" providerId="ADAL" clId="{8B0A4D74-282B-4CCD-BE52-502A55FE3DC3}" dt="2021-11-06T07:00:55.367" v="1" actId="20577"/>
        <pc:sldMkLst>
          <pc:docMk/>
          <pc:sldMk cId="379725488" sldId="266"/>
        </pc:sldMkLst>
        <pc:spChg chg="mod">
          <ac:chgData name="Jaydeep Ghose" userId="03b859d6-e572-462f-9165-df4537e7c085" providerId="ADAL" clId="{8B0A4D74-282B-4CCD-BE52-502A55FE3DC3}" dt="2021-11-06T07:00:55.367" v="1" actId="20577"/>
          <ac:spMkLst>
            <pc:docMk/>
            <pc:sldMk cId="379725488" sldId="266"/>
            <ac:spMk id="7" creationId="{00000000-0000-0000-0000-000000000000}"/>
          </ac:spMkLst>
        </pc:spChg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324499355" sldId="282"/>
        </pc:sldMkLst>
      </pc:sldChg>
      <pc:sldChg chg="addSp delSp modSp del mod">
        <pc:chgData name="Jaydeep Ghose" userId="03b859d6-e572-462f-9165-df4537e7c085" providerId="ADAL" clId="{8B0A4D74-282B-4CCD-BE52-502A55FE3DC3}" dt="2021-11-06T08:48:18.329" v="1027" actId="20577"/>
        <pc:sldMkLst>
          <pc:docMk/>
          <pc:sldMk cId="897005325" sldId="315"/>
        </pc:sldMkLst>
        <pc:spChg chg="add mod">
          <ac:chgData name="Jaydeep Ghose" userId="03b859d6-e572-462f-9165-df4537e7c085" providerId="ADAL" clId="{8B0A4D74-282B-4CCD-BE52-502A55FE3DC3}" dt="2021-11-06T08:48:18.329" v="1027" actId="20577"/>
          <ac:spMkLst>
            <pc:docMk/>
            <pc:sldMk cId="897005325" sldId="315"/>
            <ac:spMk id="4" creationId="{D836AE23-254A-431E-BE5E-A2D50DC82985}"/>
          </ac:spMkLst>
        </pc:spChg>
        <pc:spChg chg="del">
          <ac:chgData name="Jaydeep Ghose" userId="03b859d6-e572-462f-9165-df4537e7c085" providerId="ADAL" clId="{8B0A4D74-282B-4CCD-BE52-502A55FE3DC3}" dt="2021-11-06T08:40:31.766" v="876" actId="478"/>
          <ac:spMkLst>
            <pc:docMk/>
            <pc:sldMk cId="897005325" sldId="315"/>
            <ac:spMk id="10" creationId="{00000000-0000-0000-0000-000000000000}"/>
          </ac:spMkLst>
        </pc:spChg>
        <pc:spChg chg="del">
          <ac:chgData name="Jaydeep Ghose" userId="03b859d6-e572-462f-9165-df4537e7c085" providerId="ADAL" clId="{8B0A4D74-282B-4CCD-BE52-502A55FE3DC3}" dt="2021-11-06T07:05:18.071" v="95" actId="478"/>
          <ac:spMkLst>
            <pc:docMk/>
            <pc:sldMk cId="897005325" sldId="315"/>
            <ac:spMk id="12" creationId="{00000000-0000-0000-0000-000000000000}"/>
          </ac:spMkLst>
        </pc:spChg>
        <pc:spChg chg="del">
          <ac:chgData name="Jaydeep Ghose" userId="03b859d6-e572-462f-9165-df4537e7c085" providerId="ADAL" clId="{8B0A4D74-282B-4CCD-BE52-502A55FE3DC3}" dt="2021-11-06T07:05:17.281" v="94" actId="478"/>
          <ac:spMkLst>
            <pc:docMk/>
            <pc:sldMk cId="897005325" sldId="315"/>
            <ac:spMk id="19" creationId="{00000000-0000-0000-0000-000000000000}"/>
          </ac:spMkLst>
        </pc:spChg>
        <pc:spChg chg="add del">
          <ac:chgData name="Jaydeep Ghose" userId="03b859d6-e572-462f-9165-df4537e7c085" providerId="ADAL" clId="{8B0A4D74-282B-4CCD-BE52-502A55FE3DC3}" dt="2021-11-06T08:40:40.974" v="878" actId="478"/>
          <ac:spMkLst>
            <pc:docMk/>
            <pc:sldMk cId="897005325" sldId="315"/>
            <ac:spMk id="19" creationId="{C4E4F33F-B48E-4824-B419-BE8BB8BE8D64}"/>
          </ac:spMkLst>
        </pc:spChg>
        <pc:spChg chg="del">
          <ac:chgData name="Jaydeep Ghose" userId="03b859d6-e572-462f-9165-df4537e7c085" providerId="ADAL" clId="{8B0A4D74-282B-4CCD-BE52-502A55FE3DC3}" dt="2021-11-06T07:05:13.708" v="91" actId="478"/>
          <ac:spMkLst>
            <pc:docMk/>
            <pc:sldMk cId="897005325" sldId="315"/>
            <ac:spMk id="33" creationId="{8BB64757-A52C-4017-B295-95141D1B98A7}"/>
          </ac:spMkLst>
        </pc:spChg>
        <pc:spChg chg="del">
          <ac:chgData name="Jaydeep Ghose" userId="03b859d6-e572-462f-9165-df4537e7c085" providerId="ADAL" clId="{8B0A4D74-282B-4CCD-BE52-502A55FE3DC3}" dt="2021-11-06T07:05:15.108" v="92" actId="478"/>
          <ac:spMkLst>
            <pc:docMk/>
            <pc:sldMk cId="897005325" sldId="315"/>
            <ac:spMk id="34" creationId="{021B7541-486E-4FAE-A45F-F2D1F6A104C3}"/>
          </ac:spMkLst>
        </pc:spChg>
        <pc:spChg chg="del">
          <ac:chgData name="Jaydeep Ghose" userId="03b859d6-e572-462f-9165-df4537e7c085" providerId="ADAL" clId="{8B0A4D74-282B-4CCD-BE52-502A55FE3DC3}" dt="2021-11-06T07:05:12.050" v="90" actId="478"/>
          <ac:spMkLst>
            <pc:docMk/>
            <pc:sldMk cId="897005325" sldId="315"/>
            <ac:spMk id="36" creationId="{81A8CD92-4D0A-450F-9153-43C25A1B24F0}"/>
          </ac:spMkLst>
        </pc:spChg>
        <pc:spChg chg="del">
          <ac:chgData name="Jaydeep Ghose" userId="03b859d6-e572-462f-9165-df4537e7c085" providerId="ADAL" clId="{8B0A4D74-282B-4CCD-BE52-502A55FE3DC3}" dt="2021-11-06T07:05:16.305" v="93" actId="478"/>
          <ac:spMkLst>
            <pc:docMk/>
            <pc:sldMk cId="897005325" sldId="315"/>
            <ac:spMk id="37" creationId="{0540F1AA-BBB2-435E-AC32-5CCCEE520451}"/>
          </ac:spMkLst>
        </pc:spChg>
        <pc:spChg chg="del">
          <ac:chgData name="Jaydeep Ghose" userId="03b859d6-e572-462f-9165-df4537e7c085" providerId="ADAL" clId="{8B0A4D74-282B-4CCD-BE52-502A55FE3DC3}" dt="2021-11-06T07:05:07.166" v="88" actId="478"/>
          <ac:spMkLst>
            <pc:docMk/>
            <pc:sldMk cId="897005325" sldId="315"/>
            <ac:spMk id="39" creationId="{00000000-0000-0000-0000-000000000000}"/>
          </ac:spMkLst>
        </pc:spChg>
        <pc:spChg chg="topLvl">
          <ac:chgData name="Jaydeep Ghose" userId="03b859d6-e572-462f-9165-df4537e7c085" providerId="ADAL" clId="{8B0A4D74-282B-4CCD-BE52-502A55FE3DC3}" dt="2021-11-06T07:05:05.586" v="87" actId="478"/>
          <ac:spMkLst>
            <pc:docMk/>
            <pc:sldMk cId="897005325" sldId="315"/>
            <ac:spMk id="46" creationId="{5F854568-9192-40CC-AC9F-CD2EDFACB31E}"/>
          </ac:spMkLst>
        </pc:spChg>
        <pc:spChg chg="mod">
          <ac:chgData name="Jaydeep Ghose" userId="03b859d6-e572-462f-9165-df4537e7c085" providerId="ADAL" clId="{8B0A4D74-282B-4CCD-BE52-502A55FE3DC3}" dt="2021-11-06T07:03:46.078" v="47" actId="20577"/>
          <ac:spMkLst>
            <pc:docMk/>
            <pc:sldMk cId="897005325" sldId="315"/>
            <ac:spMk id="48" creationId="{00000000-0000-0000-0000-000000000000}"/>
          </ac:spMkLst>
        </pc:spChg>
        <pc:spChg chg="mod">
          <ac:chgData name="Jaydeep Ghose" userId="03b859d6-e572-462f-9165-df4537e7c085" providerId="ADAL" clId="{8B0A4D74-282B-4CCD-BE52-502A55FE3DC3}" dt="2021-11-06T07:03:57.529" v="83" actId="20577"/>
          <ac:spMkLst>
            <pc:docMk/>
            <pc:sldMk cId="897005325" sldId="315"/>
            <ac:spMk id="52" creationId="{00000000-0000-0000-0000-000000000000}"/>
          </ac:spMkLst>
        </pc:spChg>
        <pc:spChg chg="del topLvl">
          <ac:chgData name="Jaydeep Ghose" userId="03b859d6-e572-462f-9165-df4537e7c085" providerId="ADAL" clId="{8B0A4D74-282B-4CCD-BE52-502A55FE3DC3}" dt="2021-11-06T07:05:05.586" v="87" actId="478"/>
          <ac:spMkLst>
            <pc:docMk/>
            <pc:sldMk cId="897005325" sldId="315"/>
            <ac:spMk id="53" creationId="{B595F2D0-CB7F-45DE-887C-EEEF7408C297}"/>
          </ac:spMkLst>
        </pc:spChg>
        <pc:grpChg chg="mod">
          <ac:chgData name="Jaydeep Ghose" userId="03b859d6-e572-462f-9165-df4537e7c085" providerId="ADAL" clId="{8B0A4D74-282B-4CCD-BE52-502A55FE3DC3}" dt="2021-11-06T07:04:00.271" v="84" actId="14100"/>
          <ac:grpSpMkLst>
            <pc:docMk/>
            <pc:sldMk cId="897005325" sldId="315"/>
            <ac:grpSpMk id="20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4:57.991" v="85" actId="478"/>
          <ac:grpSpMkLst>
            <pc:docMk/>
            <pc:sldMk cId="897005325" sldId="315"/>
            <ac:grpSpMk id="21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8.970" v="89" actId="478"/>
          <ac:grpSpMkLst>
            <pc:docMk/>
            <pc:sldMk cId="897005325" sldId="315"/>
            <ac:grpSpMk id="24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1.987" v="86" actId="478"/>
          <ac:grpSpMkLst>
            <pc:docMk/>
            <pc:sldMk cId="897005325" sldId="315"/>
            <ac:grpSpMk id="25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5.586" v="87" actId="478"/>
          <ac:grpSpMkLst>
            <pc:docMk/>
            <pc:sldMk cId="897005325" sldId="315"/>
            <ac:grpSpMk id="40" creationId="{D8DBA943-6E9B-499C-899B-87F74B0CE4D1}"/>
          </ac:grpSpMkLst>
        </pc:grpChg>
        <pc:graphicFrameChg chg="add del mod">
          <ac:chgData name="Jaydeep Ghose" userId="03b859d6-e572-462f-9165-df4537e7c085" providerId="ADAL" clId="{8B0A4D74-282B-4CCD-BE52-502A55FE3DC3}" dt="2021-11-06T08:43:57.152" v="896"/>
          <ac:graphicFrameMkLst>
            <pc:docMk/>
            <pc:sldMk cId="897005325" sldId="315"/>
            <ac:graphicFrameMk id="5" creationId="{8C73BDE4-DD31-4E66-BFED-367C8E6B15DD}"/>
          </ac:graphicFrameMkLst>
        </pc:graphicFrameChg>
        <pc:graphicFrameChg chg="add del mod">
          <ac:chgData name="Jaydeep Ghose" userId="03b859d6-e572-462f-9165-df4537e7c085" providerId="ADAL" clId="{8B0A4D74-282B-4CCD-BE52-502A55FE3DC3}" dt="2021-11-06T08:43:56.223" v="894"/>
          <ac:graphicFrameMkLst>
            <pc:docMk/>
            <pc:sldMk cId="897005325" sldId="315"/>
            <ac:graphicFrameMk id="6" creationId="{BA7FBC3A-45E1-4837-AAF7-B6509EEC1021}"/>
          </ac:graphicFrameMkLst>
        </pc:graphicFrameChg>
        <pc:graphicFrameChg chg="add del mod">
          <ac:chgData name="Jaydeep Ghose" userId="03b859d6-e572-462f-9165-df4537e7c085" providerId="ADAL" clId="{8B0A4D74-282B-4CCD-BE52-502A55FE3DC3}" dt="2021-11-06T08:44:30.095" v="912" actId="478"/>
          <ac:graphicFrameMkLst>
            <pc:docMk/>
            <pc:sldMk cId="897005325" sldId="315"/>
            <ac:graphicFrameMk id="7" creationId="{1415C811-C98B-4C1E-A72F-1F8AC443A851}"/>
          </ac:graphicFrameMkLst>
        </pc:graphicFrameChg>
        <pc:graphicFrameChg chg="add del mod">
          <ac:chgData name="Jaydeep Ghose" userId="03b859d6-e572-462f-9165-df4537e7c085" providerId="ADAL" clId="{8B0A4D74-282B-4CCD-BE52-502A55FE3DC3}" dt="2021-11-06T08:46:13.752" v="993" actId="478"/>
          <ac:graphicFrameMkLst>
            <pc:docMk/>
            <pc:sldMk cId="897005325" sldId="315"/>
            <ac:graphicFrameMk id="8" creationId="{05058C7B-18DA-4010-B17E-FF08619CB774}"/>
          </ac:graphicFrameMkLst>
        </pc:graphicFrameChg>
        <pc:graphicFrameChg chg="add del mod">
          <ac:chgData name="Jaydeep Ghose" userId="03b859d6-e572-462f-9165-df4537e7c085" providerId="ADAL" clId="{8B0A4D74-282B-4CCD-BE52-502A55FE3DC3}" dt="2021-11-06T08:47:56.415" v="1006"/>
          <ac:graphicFrameMkLst>
            <pc:docMk/>
            <pc:sldMk cId="897005325" sldId="315"/>
            <ac:graphicFrameMk id="11" creationId="{B70D1545-0422-4787-990F-2CE5D520FD23}"/>
          </ac:graphicFrameMkLst>
        </pc:graphicFrameChg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320693852" sldId="323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4044589177" sldId="340"/>
        </pc:sldMkLst>
      </pc:sldChg>
      <pc:sldChg chg="modSp mod ord modShow">
        <pc:chgData name="Jaydeep Ghose" userId="03b859d6-e572-462f-9165-df4537e7c085" providerId="ADAL" clId="{8B0A4D74-282B-4CCD-BE52-502A55FE3DC3}" dt="2021-11-06T08:38:35.232" v="875" actId="729"/>
        <pc:sldMkLst>
          <pc:docMk/>
          <pc:sldMk cId="3244622503" sldId="361"/>
        </pc:sldMkLst>
        <pc:graphicFrameChg chg="mod modGraphic">
          <ac:chgData name="Jaydeep Ghose" userId="03b859d6-e572-462f-9165-df4537e7c085" providerId="ADAL" clId="{8B0A4D74-282B-4CCD-BE52-502A55FE3DC3}" dt="2021-11-06T07:12:35.896" v="874" actId="20577"/>
          <ac:graphicFrameMkLst>
            <pc:docMk/>
            <pc:sldMk cId="3244622503" sldId="361"/>
            <ac:graphicFrameMk id="99" creationId="{00000000-0000-0000-0000-000000000000}"/>
          </ac:graphicFrameMkLst>
        </pc:graphicFrameChg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407347794" sldId="362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917552709" sldId="363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592707187" sldId="364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3294983816" sldId="365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4282914633" sldId="366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924603575" sldId="367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005399570" sldId="368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558815653" sldId="369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256180721" sldId="370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570129804" sldId="371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703630874" sldId="372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3910061377" sldId="373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777791595" sldId="376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702333264" sldId="377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841922037" sldId="379"/>
        </pc:sldMkLst>
      </pc:sldChg>
      <pc:sldChg chg="modSp mod">
        <pc:chgData name="Jaydeep Ghose" userId="03b859d6-e572-462f-9165-df4537e7c085" providerId="ADAL" clId="{8B0A4D74-282B-4CCD-BE52-502A55FE3DC3}" dt="2021-11-06T07:02:13.669" v="14" actId="20577"/>
        <pc:sldMkLst>
          <pc:docMk/>
          <pc:sldMk cId="3102550479" sldId="380"/>
        </pc:sldMkLst>
        <pc:spChg chg="mod">
          <ac:chgData name="Jaydeep Ghose" userId="03b859d6-e572-462f-9165-df4537e7c085" providerId="ADAL" clId="{8B0A4D74-282B-4CCD-BE52-502A55FE3DC3}" dt="2021-11-06T07:02:13.669" v="14" actId="20577"/>
          <ac:spMkLst>
            <pc:docMk/>
            <pc:sldMk cId="3102550479" sldId="380"/>
            <ac:spMk id="3" creationId="{BD4FBAB1-AF82-4D16-A398-83DA7116CC22}"/>
          </ac:spMkLst>
        </pc:spChg>
      </pc:sldChg>
      <pc:sldMasterChg chg="delSldLayout">
        <pc:chgData name="Jaydeep Ghose" userId="03b859d6-e572-462f-9165-df4537e7c085" providerId="ADAL" clId="{8B0A4D74-282B-4CCD-BE52-502A55FE3DC3}" dt="2021-11-06T07:02:02.155" v="5" actId="47"/>
        <pc:sldMasterMkLst>
          <pc:docMk/>
          <pc:sldMasterMk cId="4046184519" sldId="2147483726"/>
        </pc:sldMasterMkLst>
        <pc:sldLayoutChg chg="del">
          <pc:chgData name="Jaydeep Ghose" userId="03b859d6-e572-462f-9165-df4537e7c085" providerId="ADAL" clId="{8B0A4D74-282B-4CCD-BE52-502A55FE3DC3}" dt="2021-11-06T07:02:02.155" v="5" actId="47"/>
          <pc:sldLayoutMkLst>
            <pc:docMk/>
            <pc:sldMasterMk cId="4046184519" sldId="2147483726"/>
            <pc:sldLayoutMk cId="1361542902" sldId="2147483739"/>
          </pc:sldLayoutMkLst>
        </pc:sldLayoutChg>
        <pc:sldLayoutChg chg="del">
          <pc:chgData name="Jaydeep Ghose" userId="03b859d6-e572-462f-9165-df4537e7c085" providerId="ADAL" clId="{8B0A4D74-282B-4CCD-BE52-502A55FE3DC3}" dt="2021-11-06T07:00:44.204" v="0" actId="47"/>
          <pc:sldLayoutMkLst>
            <pc:docMk/>
            <pc:sldMasterMk cId="4046184519" sldId="2147483726"/>
            <pc:sldLayoutMk cId="2394984153" sldId="2147483742"/>
          </pc:sldLayoutMkLst>
        </pc:sldLayoutChg>
      </pc:sldMasterChg>
    </pc:docChg>
  </pc:docChgLst>
  <pc:docChgLst>
    <pc:chgData name="rajeev kumar" userId="d1ff5d1cc8a212fc" providerId="LiveId" clId="{1A07293D-9BDA-4AC1-BBA0-68E7CC4E6A74}"/>
    <pc:docChg chg="undo custSel addSld delSld modSld sldOrd">
      <pc:chgData name="rajeev kumar" userId="d1ff5d1cc8a212fc" providerId="LiveId" clId="{1A07293D-9BDA-4AC1-BBA0-68E7CC4E6A74}" dt="2021-10-03T06:39:47.709" v="953" actId="14734"/>
      <pc:docMkLst>
        <pc:docMk/>
      </pc:docMkLst>
      <pc:sldChg chg="modSp mod">
        <pc:chgData name="rajeev kumar" userId="d1ff5d1cc8a212fc" providerId="LiveId" clId="{1A07293D-9BDA-4AC1-BBA0-68E7CC4E6A74}" dt="2021-10-03T05:08:14.444" v="671" actId="313"/>
        <pc:sldMkLst>
          <pc:docMk/>
          <pc:sldMk cId="0" sldId="256"/>
        </pc:sldMkLst>
        <pc:spChg chg="mod">
          <ac:chgData name="rajeev kumar" userId="d1ff5d1cc8a212fc" providerId="LiveId" clId="{1A07293D-9BDA-4AC1-BBA0-68E7CC4E6A74}" dt="2021-10-03T05:08:14.444" v="671" actId="313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6:39:47.709" v="953" actId="14734"/>
        <pc:sldMkLst>
          <pc:docMk/>
          <pc:sldMk cId="2492470587" sldId="257"/>
        </pc:sldMkLst>
        <pc:graphicFrameChg chg="modGraphic">
          <ac:chgData name="rajeev kumar" userId="d1ff5d1cc8a212fc" providerId="LiveId" clId="{1A07293D-9BDA-4AC1-BBA0-68E7CC4E6A74}" dt="2021-10-03T04:47:25.033" v="496" actId="20577"/>
          <ac:graphicFrameMkLst>
            <pc:docMk/>
            <pc:sldMk cId="2492470587" sldId="257"/>
            <ac:graphicFrameMk id="8" creationId="{10B62FA5-6BC3-4139-BF4B-BC0533FC9E30}"/>
          </ac:graphicFrameMkLst>
        </pc:graphicFrameChg>
        <pc:graphicFrameChg chg="mod modGraphic">
          <ac:chgData name="rajeev kumar" userId="d1ff5d1cc8a212fc" providerId="LiveId" clId="{1A07293D-9BDA-4AC1-BBA0-68E7CC4E6A74}" dt="2021-10-03T04:47:40" v="499" actId="20577"/>
          <ac:graphicFrameMkLst>
            <pc:docMk/>
            <pc:sldMk cId="2492470587" sldId="257"/>
            <ac:graphicFrameMk id="12" creationId="{B867AE09-33C3-49E9-B17D-862E145FF3BD}"/>
          </ac:graphicFrameMkLst>
        </pc:graphicFrameChg>
        <pc:graphicFrameChg chg="modGraphic">
          <ac:chgData name="rajeev kumar" userId="d1ff5d1cc8a212fc" providerId="LiveId" clId="{1A07293D-9BDA-4AC1-BBA0-68E7CC4E6A74}" dt="2021-10-03T06:39:47.709" v="953" actId="14734"/>
          <ac:graphicFrameMkLst>
            <pc:docMk/>
            <pc:sldMk cId="2492470587" sldId="257"/>
            <ac:graphicFrameMk id="18" creationId="{B1B3FE9C-4DB7-42C8-9464-97E8E6812811}"/>
          </ac:graphicFrameMkLst>
        </pc:graphicFrameChg>
      </pc:sldChg>
      <pc:sldChg chg="addSp modSp mod">
        <pc:chgData name="rajeev kumar" userId="d1ff5d1cc8a212fc" providerId="LiveId" clId="{1A07293D-9BDA-4AC1-BBA0-68E7CC4E6A74}" dt="2021-10-03T06:24:14.680" v="900" actId="20577"/>
        <pc:sldMkLst>
          <pc:docMk/>
          <pc:sldMk cId="897005325" sldId="315"/>
        </pc:sldMkLst>
        <pc:spChg chg="mod">
          <ac:chgData name="rajeev kumar" userId="d1ff5d1cc8a212fc" providerId="LiveId" clId="{1A07293D-9BDA-4AC1-BBA0-68E7CC4E6A74}" dt="2021-10-03T05:59:14.025" v="676"/>
          <ac:spMkLst>
            <pc:docMk/>
            <pc:sldMk cId="897005325" sldId="315"/>
            <ac:spMk id="32" creationId="{00000000-0000-0000-0000-000000000000}"/>
          </ac:spMkLst>
        </pc:spChg>
        <pc:spChg chg="add mod">
          <ac:chgData name="rajeev kumar" userId="d1ff5d1cc8a212fc" providerId="LiveId" clId="{1A07293D-9BDA-4AC1-BBA0-68E7CC4E6A74}" dt="2021-10-03T06:22:22.353" v="846" actId="14100"/>
          <ac:spMkLst>
            <pc:docMk/>
            <pc:sldMk cId="897005325" sldId="315"/>
            <ac:spMk id="33" creationId="{8BB64757-A52C-4017-B295-95141D1B98A7}"/>
          </ac:spMkLst>
        </pc:spChg>
        <pc:spChg chg="add mod">
          <ac:chgData name="rajeev kumar" userId="d1ff5d1cc8a212fc" providerId="LiveId" clId="{1A07293D-9BDA-4AC1-BBA0-68E7CC4E6A74}" dt="2021-10-03T06:23:11.229" v="868" actId="5793"/>
          <ac:spMkLst>
            <pc:docMk/>
            <pc:sldMk cId="897005325" sldId="315"/>
            <ac:spMk id="34" creationId="{021B7541-486E-4FAE-A45F-F2D1F6A104C3}"/>
          </ac:spMkLst>
        </pc:spChg>
        <pc:spChg chg="add mod">
          <ac:chgData name="rajeev kumar" userId="d1ff5d1cc8a212fc" providerId="LiveId" clId="{1A07293D-9BDA-4AC1-BBA0-68E7CC4E6A74}" dt="2021-10-03T06:24:14.680" v="900" actId="20577"/>
          <ac:spMkLst>
            <pc:docMk/>
            <pc:sldMk cId="897005325" sldId="315"/>
            <ac:spMk id="36" creationId="{81A8CD92-4D0A-450F-9153-43C25A1B24F0}"/>
          </ac:spMkLst>
        </pc:spChg>
        <pc:spChg chg="mod">
          <ac:chgData name="rajeev kumar" userId="d1ff5d1cc8a212fc" providerId="LiveId" clId="{1A07293D-9BDA-4AC1-BBA0-68E7CC4E6A74}" dt="2021-10-03T06:23:25.616" v="869" actId="20577"/>
          <ac:spMkLst>
            <pc:docMk/>
            <pc:sldMk cId="897005325" sldId="315"/>
            <ac:spMk id="39" creationId="{00000000-0000-0000-0000-000000000000}"/>
          </ac:spMkLst>
        </pc:spChg>
        <pc:spChg chg="mod">
          <ac:chgData name="rajeev kumar" userId="d1ff5d1cc8a212fc" providerId="LiveId" clId="{1A07293D-9BDA-4AC1-BBA0-68E7CC4E6A74}" dt="2021-10-03T04:36:58.920" v="375" actId="20577"/>
          <ac:spMkLst>
            <pc:docMk/>
            <pc:sldMk cId="897005325" sldId="315"/>
            <ac:spMk id="44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4:49:33.765" v="570" actId="20577"/>
        <pc:sldMkLst>
          <pc:docMk/>
          <pc:sldMk cId="320693852" sldId="323"/>
        </pc:sldMkLst>
        <pc:spChg chg="mod">
          <ac:chgData name="rajeev kumar" userId="d1ff5d1cc8a212fc" providerId="LiveId" clId="{1A07293D-9BDA-4AC1-BBA0-68E7CC4E6A74}" dt="2021-10-03T04:49:33.765" v="570" actId="20577"/>
          <ac:spMkLst>
            <pc:docMk/>
            <pc:sldMk cId="320693852" sldId="323"/>
            <ac:spMk id="2" creationId="{00000000-0000-0000-0000-000000000000}"/>
          </ac:spMkLst>
        </pc:spChg>
        <pc:spChg chg="mod">
          <ac:chgData name="rajeev kumar" userId="d1ff5d1cc8a212fc" providerId="LiveId" clId="{1A07293D-9BDA-4AC1-BBA0-68E7CC4E6A74}" dt="2021-09-29T16:26:13.822" v="158" actId="2711"/>
          <ac:spMkLst>
            <pc:docMk/>
            <pc:sldMk cId="320693852" sldId="323"/>
            <ac:spMk id="5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5:37:36.624" v="673" actId="313"/>
        <pc:sldMkLst>
          <pc:docMk/>
          <pc:sldMk cId="4044589177" sldId="340"/>
        </pc:sldMkLst>
        <pc:spChg chg="mod">
          <ac:chgData name="rajeev kumar" userId="d1ff5d1cc8a212fc" providerId="LiveId" clId="{1A07293D-9BDA-4AC1-BBA0-68E7CC4E6A74}" dt="2021-10-03T05:06:57.873" v="666" actId="14100"/>
          <ac:spMkLst>
            <pc:docMk/>
            <pc:sldMk cId="4044589177" sldId="340"/>
            <ac:spMk id="6" creationId="{00000000-0000-0000-0000-000000000000}"/>
          </ac:spMkLst>
        </pc:spChg>
        <pc:graphicFrameChg chg="mod modGraphic">
          <ac:chgData name="rajeev kumar" userId="d1ff5d1cc8a212fc" providerId="LiveId" clId="{1A07293D-9BDA-4AC1-BBA0-68E7CC4E6A74}" dt="2021-10-03T05:37:36.624" v="673" actId="313"/>
          <ac:graphicFrameMkLst>
            <pc:docMk/>
            <pc:sldMk cId="4044589177" sldId="340"/>
            <ac:graphicFrameMk id="5" creationId="{00000000-0000-0000-0000-000000000000}"/>
          </ac:graphicFrameMkLst>
        </pc:graphicFrameChg>
      </pc:sldChg>
      <pc:sldChg chg="delSp modSp mod">
        <pc:chgData name="rajeev kumar" userId="d1ff5d1cc8a212fc" providerId="LiveId" clId="{1A07293D-9BDA-4AC1-BBA0-68E7CC4E6A74}" dt="2021-10-03T06:26:12.673" v="908" actId="21"/>
        <pc:sldMkLst>
          <pc:docMk/>
          <pc:sldMk cId="3910061377" sldId="373"/>
        </pc:sldMkLst>
        <pc:spChg chg="mod">
          <ac:chgData name="rajeev kumar" userId="d1ff5d1cc8a212fc" providerId="LiveId" clId="{1A07293D-9BDA-4AC1-BBA0-68E7CC4E6A74}" dt="2021-10-03T06:25:50.952" v="905" actId="120"/>
          <ac:spMkLst>
            <pc:docMk/>
            <pc:sldMk cId="3910061377" sldId="373"/>
            <ac:spMk id="2" creationId="{9953468F-D87C-4F1D-B6F4-C57F43B92000}"/>
          </ac:spMkLst>
        </pc:spChg>
        <pc:spChg chg="del mod">
          <ac:chgData name="rajeev kumar" userId="d1ff5d1cc8a212fc" providerId="LiveId" clId="{1A07293D-9BDA-4AC1-BBA0-68E7CC4E6A74}" dt="2021-10-03T06:26:12.673" v="908" actId="21"/>
          <ac:spMkLst>
            <pc:docMk/>
            <pc:sldMk cId="3910061377" sldId="373"/>
            <ac:spMk id="4" creationId="{EC3F48A0-EF99-439F-8CE2-CA967D0808B6}"/>
          </ac:spMkLst>
        </pc:spChg>
      </pc:sldChg>
      <pc:sldChg chg="modSp mod">
        <pc:chgData name="rajeev kumar" userId="d1ff5d1cc8a212fc" providerId="LiveId" clId="{1A07293D-9BDA-4AC1-BBA0-68E7CC4E6A74}" dt="2021-10-03T05:07:45.395" v="670" actId="5793"/>
        <pc:sldMkLst>
          <pc:docMk/>
          <pc:sldMk cId="777791595" sldId="376"/>
        </pc:sldMkLst>
        <pc:spChg chg="mod">
          <ac:chgData name="rajeev kumar" userId="d1ff5d1cc8a212fc" providerId="LiveId" clId="{1A07293D-9BDA-4AC1-BBA0-68E7CC4E6A74}" dt="2021-10-03T04:49:45.635" v="576" actId="20577"/>
          <ac:spMkLst>
            <pc:docMk/>
            <pc:sldMk cId="777791595" sldId="376"/>
            <ac:spMk id="2" creationId="{4A80E55A-4F7F-4205-A990-F3B665F35CE8}"/>
          </ac:spMkLst>
        </pc:spChg>
        <pc:spChg chg="mod">
          <ac:chgData name="rajeev kumar" userId="d1ff5d1cc8a212fc" providerId="LiveId" clId="{1A07293D-9BDA-4AC1-BBA0-68E7CC4E6A74}" dt="2021-10-03T05:07:45.395" v="670" actId="5793"/>
          <ac:spMkLst>
            <pc:docMk/>
            <pc:sldMk cId="777791595" sldId="376"/>
            <ac:spMk id="8" creationId="{F231EFC5-36E9-4FD0-B958-926B7D27096B}"/>
          </ac:spMkLst>
        </pc:spChg>
      </pc:sldChg>
      <pc:sldChg chg="delSp modSp new mod ord">
        <pc:chgData name="rajeev kumar" userId="d1ff5d1cc8a212fc" providerId="LiveId" clId="{1A07293D-9BDA-4AC1-BBA0-68E7CC4E6A74}" dt="2021-10-03T06:27:12.187" v="911" actId="21"/>
        <pc:sldMkLst>
          <pc:docMk/>
          <pc:sldMk cId="2702333264" sldId="377"/>
        </pc:sldMkLst>
        <pc:spChg chg="mod">
          <ac:chgData name="rajeev kumar" userId="d1ff5d1cc8a212fc" providerId="LiveId" clId="{1A07293D-9BDA-4AC1-BBA0-68E7CC4E6A74}" dt="2021-10-03T04:49:18.023" v="563" actId="20577"/>
          <ac:spMkLst>
            <pc:docMk/>
            <pc:sldMk cId="2702333264" sldId="377"/>
            <ac:spMk id="2" creationId="{8399D3D4-B50A-4DA5-BFD7-0F90CCE68F77}"/>
          </ac:spMkLst>
        </pc:spChg>
        <pc:spChg chg="mod">
          <ac:chgData name="rajeev kumar" userId="d1ff5d1cc8a212fc" providerId="LiveId" clId="{1A07293D-9BDA-4AC1-BBA0-68E7CC4E6A74}" dt="2021-10-03T04:51:19.539" v="590" actId="20577"/>
          <ac:spMkLst>
            <pc:docMk/>
            <pc:sldMk cId="2702333264" sldId="377"/>
            <ac:spMk id="3" creationId="{DB4E2C2B-1A61-428E-B5DA-833B8BB2E28C}"/>
          </ac:spMkLst>
        </pc:spChg>
        <pc:spChg chg="del mod">
          <ac:chgData name="rajeev kumar" userId="d1ff5d1cc8a212fc" providerId="LiveId" clId="{1A07293D-9BDA-4AC1-BBA0-68E7CC4E6A74}" dt="2021-10-03T06:27:12.187" v="911" actId="21"/>
          <ac:spMkLst>
            <pc:docMk/>
            <pc:sldMk cId="2702333264" sldId="377"/>
            <ac:spMk id="4" creationId="{EB224433-BE74-493A-B250-A9F1345CEC77}"/>
          </ac:spMkLst>
        </pc:spChg>
      </pc:sldChg>
      <pc:sldChg chg="addSp modSp new mod ord">
        <pc:chgData name="rajeev kumar" userId="d1ff5d1cc8a212fc" providerId="LiveId" clId="{1A07293D-9BDA-4AC1-BBA0-68E7CC4E6A74}" dt="2021-10-03T06:36:38.766" v="931" actId="1076"/>
        <pc:sldMkLst>
          <pc:docMk/>
          <pc:sldMk cId="314586685" sldId="378"/>
        </pc:sldMkLst>
        <pc:spChg chg="mod">
          <ac:chgData name="rajeev kumar" userId="d1ff5d1cc8a212fc" providerId="LiveId" clId="{1A07293D-9BDA-4AC1-BBA0-68E7CC4E6A74}" dt="2021-10-03T06:35:36.983" v="924" actId="115"/>
          <ac:spMkLst>
            <pc:docMk/>
            <pc:sldMk cId="314586685" sldId="378"/>
            <ac:spMk id="2" creationId="{A3C97676-6E62-428E-A3EE-469EB3FA19BD}"/>
          </ac:spMkLst>
        </pc:spChg>
        <pc:spChg chg="mod">
          <ac:chgData name="rajeev kumar" userId="d1ff5d1cc8a212fc" providerId="LiveId" clId="{1A07293D-9BDA-4AC1-BBA0-68E7CC4E6A74}" dt="2021-10-03T06:36:29.450" v="929" actId="20577"/>
          <ac:spMkLst>
            <pc:docMk/>
            <pc:sldMk cId="314586685" sldId="378"/>
            <ac:spMk id="3" creationId="{7EF24BBD-7831-4522-91A4-104299D1186F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4" creationId="{1F060867-EF31-4B08-A0E1-58EBC1010312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5" creationId="{C7B4B5A5-AA18-4DF9-8B50-7A773A9A8DE8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6" creationId="{4155D72D-6C81-4DE7-87B4-F6942D57A2CC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7" creationId="{9568882A-4FAC-4CBA-AAD3-E177DDF4D1FF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8" creationId="{4345BD6C-00C0-48C5-B8B8-DFDB1797CAA6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9" creationId="{09A9C28E-69AE-456D-B755-927C1A1E294D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10" creationId="{45EFFE15-8848-4E58-9846-25D61BDB5998}"/>
          </ac:spMkLst>
        </pc:sp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1" creationId="{DC8DEA66-A08F-49D3-8827-C3CC4C05A330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2" creationId="{22FAB434-F60D-4DEA-A028-57C089E5FDB7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3" creationId="{597B9133-1086-4794-9350-998803D68F17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4" creationId="{EDA44807-AEBF-446C-9B45-4C15C6C9EC7E}"/>
          </ac:graphicFrameMkLst>
        </pc:graphicFrameChg>
      </pc:sldChg>
      <pc:sldChg chg="new del">
        <pc:chgData name="rajeev kumar" userId="d1ff5d1cc8a212fc" providerId="LiveId" clId="{1A07293D-9BDA-4AC1-BBA0-68E7CC4E6A74}" dt="2021-10-03T06:29:30.725" v="913" actId="2696"/>
        <pc:sldMkLst>
          <pc:docMk/>
          <pc:sldMk cId="919144733" sldId="378"/>
        </pc:sldMkLst>
      </pc:sldChg>
      <pc:sldChg chg="addSp delSp modSp new mod">
        <pc:chgData name="rajeev kumar" userId="d1ff5d1cc8a212fc" providerId="LiveId" clId="{1A07293D-9BDA-4AC1-BBA0-68E7CC4E6A74}" dt="2021-10-03T06:39:26.832" v="952" actId="21"/>
        <pc:sldMkLst>
          <pc:docMk/>
          <pc:sldMk cId="3119999756" sldId="379"/>
        </pc:sldMkLst>
        <pc:spChg chg="mod">
          <ac:chgData name="rajeev kumar" userId="d1ff5d1cc8a212fc" providerId="LiveId" clId="{1A07293D-9BDA-4AC1-BBA0-68E7CC4E6A74}" dt="2021-10-03T06:39:16.069" v="950" actId="1076"/>
          <ac:spMkLst>
            <pc:docMk/>
            <pc:sldMk cId="3119999756" sldId="379"/>
            <ac:spMk id="2" creationId="{4DBEC73E-56E2-43AE-AD02-EEA2BE1A2BEB}"/>
          </ac:spMkLst>
        </pc:spChg>
        <pc:spChg chg="mod">
          <ac:chgData name="rajeev kumar" userId="d1ff5d1cc8a212fc" providerId="LiveId" clId="{1A07293D-9BDA-4AC1-BBA0-68E7CC4E6A74}" dt="2021-10-03T06:38:39.723" v="945" actId="20577"/>
          <ac:spMkLst>
            <pc:docMk/>
            <pc:sldMk cId="3119999756" sldId="379"/>
            <ac:spMk id="3" creationId="{ECE06801-E173-4E31-9CC5-268512AC6D00}"/>
          </ac:spMkLst>
        </pc:spChg>
        <pc:spChg chg="add mod">
          <ac:chgData name="rajeev kumar" userId="d1ff5d1cc8a212fc" providerId="LiveId" clId="{1A07293D-9BDA-4AC1-BBA0-68E7CC4E6A74}" dt="2021-10-03T06:38:45.863" v="947" actId="1076"/>
          <ac:spMkLst>
            <pc:docMk/>
            <pc:sldMk cId="3119999756" sldId="379"/>
            <ac:spMk id="4" creationId="{C2165EED-D5BA-41EC-9DF0-9DA607CC9444}"/>
          </ac:spMkLst>
        </pc:spChg>
        <pc:spChg chg="add del mod">
          <ac:chgData name="rajeev kumar" userId="d1ff5d1cc8a212fc" providerId="LiveId" clId="{1A07293D-9BDA-4AC1-BBA0-68E7CC4E6A74}" dt="2021-10-03T06:39:26.832" v="952" actId="21"/>
          <ac:spMkLst>
            <pc:docMk/>
            <pc:sldMk cId="3119999756" sldId="379"/>
            <ac:spMk id="6" creationId="{34840A75-0CAE-4E70-A6A8-3399BF0032B5}"/>
          </ac:spMkLst>
        </pc:spChg>
        <pc:graphicFrameChg chg="add mod">
          <ac:chgData name="rajeev kumar" userId="d1ff5d1cc8a212fc" providerId="LiveId" clId="{1A07293D-9BDA-4AC1-BBA0-68E7CC4E6A74}" dt="2021-10-03T06:38:45.863" v="947" actId="1076"/>
          <ac:graphicFrameMkLst>
            <pc:docMk/>
            <pc:sldMk cId="3119999756" sldId="379"/>
            <ac:graphicFrameMk id="5" creationId="{05B622D5-0927-46F0-93F0-39342AD40C63}"/>
          </ac:graphicFrameMkLst>
        </pc:graphicFrameChg>
        <pc:graphicFrameChg chg="add del mod">
          <ac:chgData name="rajeev kumar" userId="d1ff5d1cc8a212fc" providerId="LiveId" clId="{1A07293D-9BDA-4AC1-BBA0-68E7CC4E6A74}" dt="2021-10-03T06:39:26.832" v="952" actId="21"/>
          <ac:graphicFrameMkLst>
            <pc:docMk/>
            <pc:sldMk cId="3119999756" sldId="379"/>
            <ac:graphicFrameMk id="7" creationId="{2CA1AAD1-FFA2-4B29-AECF-C987363415FC}"/>
          </ac:graphicFrameMkLst>
        </pc:graphicFrameChg>
      </pc:sldChg>
    </pc:docChg>
  </pc:docChgLst>
  <pc:docChgLst>
    <pc:chgData name="Jaydeep Ghose" userId="03b859d6-e572-462f-9165-df4537e7c085" providerId="ADAL" clId="{4FFBD23C-FCB6-4533-A2F4-FA3F2DB967B5}"/>
    <pc:docChg chg="undo custSel addSld delSld modSld">
      <pc:chgData name="Jaydeep Ghose" userId="03b859d6-e572-462f-9165-df4537e7c085" providerId="ADAL" clId="{4FFBD23C-FCB6-4533-A2F4-FA3F2DB967B5}" dt="2021-10-03T07:51:31.719" v="1168" actId="255"/>
      <pc:docMkLst>
        <pc:docMk/>
      </pc:docMkLst>
      <pc:sldChg chg="delSp modSp mod">
        <pc:chgData name="Jaydeep Ghose" userId="03b859d6-e572-462f-9165-df4537e7c085" providerId="ADAL" clId="{4FFBD23C-FCB6-4533-A2F4-FA3F2DB967B5}" dt="2021-10-03T07:49:13.705" v="1138" actId="14100"/>
        <pc:sldMkLst>
          <pc:docMk/>
          <pc:sldMk cId="0" sldId="256"/>
        </pc:sldMkLst>
        <pc:spChg chg="mod">
          <ac:chgData name="Jaydeep Ghose" userId="03b859d6-e572-462f-9165-df4537e7c085" providerId="ADAL" clId="{4FFBD23C-FCB6-4533-A2F4-FA3F2DB967B5}" dt="2021-10-03T07:45:30.196" v="860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3:36.381" v="771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18.680" v="948" actId="14100"/>
          <ac:spMkLst>
            <pc:docMk/>
            <pc:sldMk cId="0" sldId="256"/>
            <ac:spMk id="11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26.249" v="950" actId="141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39.523" v="993" actId="2057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01.857" v="1046" actId="21"/>
          <ac:spMkLst>
            <pc:docMk/>
            <pc:sldMk cId="0" sldId="256"/>
            <ac:spMk id="14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10.953" v="1059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43.313" v="1101" actId="20577"/>
          <ac:spMkLst>
            <pc:docMk/>
            <pc:sldMk cId="0" sldId="256"/>
            <ac:spMk id="1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5:17.942" v="829" actId="122"/>
          <ac:spMkLst>
            <pc:docMk/>
            <pc:sldMk cId="0" sldId="256"/>
            <ac:spMk id="17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57.205" v="1124" actId="20577"/>
          <ac:spMkLst>
            <pc:docMk/>
            <pc:sldMk cId="0" sldId="256"/>
            <ac:spMk id="28" creationId="{00000000-0000-0000-0000-000000000000}"/>
          </ac:spMkLst>
        </pc:spChg>
        <pc:cxnChg chg="mod">
          <ac:chgData name="Jaydeep Ghose" userId="03b859d6-e572-462f-9165-df4537e7c085" providerId="ADAL" clId="{4FFBD23C-FCB6-4533-A2F4-FA3F2DB967B5}" dt="2021-10-03T07:43:36.381" v="771" actId="14100"/>
          <ac:cxnSpMkLst>
            <pc:docMk/>
            <pc:sldMk cId="0" sldId="256"/>
            <ac:cxnSpMk id="21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6:18.680" v="948" actId="14100"/>
          <ac:cxnSpMkLst>
            <pc:docMk/>
            <pc:sldMk cId="0" sldId="256"/>
            <ac:cxnSpMk id="25" creationId="{00000000-0000-0000-0000-000000000000}"/>
          </ac:cxnSpMkLst>
        </pc:cxnChg>
        <pc:cxnChg chg="del mod">
          <ac:chgData name="Jaydeep Ghose" userId="03b859d6-e572-462f-9165-df4537e7c085" providerId="ADAL" clId="{4FFBD23C-FCB6-4533-A2F4-FA3F2DB967B5}" dt="2021-10-03T07:45:46.812" v="864" actId="478"/>
          <ac:cxnSpMkLst>
            <pc:docMk/>
            <pc:sldMk cId="0" sldId="256"/>
            <ac:cxnSpMk id="31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9:13.705" v="1138" actId="14100"/>
          <ac:cxnSpMkLst>
            <pc:docMk/>
            <pc:sldMk cId="0" sldId="256"/>
            <ac:cxnSpMk id="32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7:39.643" v="1097" actId="20577"/>
          <ac:cxnSpMkLst>
            <pc:docMk/>
            <pc:sldMk cId="0" sldId="256"/>
            <ac:cxnSpMk id="33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7:39.643" v="1097" actId="20577"/>
          <ac:cxnSpMkLst>
            <pc:docMk/>
            <pc:sldMk cId="0" sldId="256"/>
            <ac:cxnSpMk id="34" creationId="{31B01867-10A5-4DAA-BEE3-1CEC32159BC8}"/>
          </ac:cxnSpMkLst>
        </pc:cxnChg>
        <pc:cxnChg chg="mod">
          <ac:chgData name="Jaydeep Ghose" userId="03b859d6-e572-462f-9165-df4537e7c085" providerId="ADAL" clId="{4FFBD23C-FCB6-4533-A2F4-FA3F2DB967B5}" dt="2021-10-03T07:47:03.560" v="1047"/>
          <ac:cxnSpMkLst>
            <pc:docMk/>
            <pc:sldMk cId="0" sldId="256"/>
            <ac:cxnSpMk id="35" creationId="{00000000-0000-0000-0000-000000000000}"/>
          </ac:cxnSpMkLst>
        </pc:cxnChg>
      </pc:sldChg>
      <pc:sldChg chg="addSp delSp modSp mod">
        <pc:chgData name="Jaydeep Ghose" userId="03b859d6-e572-462f-9165-df4537e7c085" providerId="ADAL" clId="{4FFBD23C-FCB6-4533-A2F4-FA3F2DB967B5}" dt="2021-10-03T07:34:50.272" v="350" actId="478"/>
        <pc:sldMkLst>
          <pc:docMk/>
          <pc:sldMk cId="2492470587" sldId="257"/>
        </pc:sldMkLst>
        <pc:spChg chg="add mod">
          <ac:chgData name="Jaydeep Ghose" userId="03b859d6-e572-462f-9165-df4537e7c085" providerId="ADAL" clId="{4FFBD23C-FCB6-4533-A2F4-FA3F2DB967B5}" dt="2021-10-03T07:29:11.860" v="174" actId="20577"/>
          <ac:spMkLst>
            <pc:docMk/>
            <pc:sldMk cId="2492470587" sldId="257"/>
            <ac:spMk id="10" creationId="{2733687A-93AC-41B6-90A3-517893129FD2}"/>
          </ac:spMkLst>
        </pc:spChg>
        <pc:spChg chg="add del mod">
          <ac:chgData name="Jaydeep Ghose" userId="03b859d6-e572-462f-9165-df4537e7c085" providerId="ADAL" clId="{4FFBD23C-FCB6-4533-A2F4-FA3F2DB967B5}" dt="2021-10-03T07:34:49.890" v="349" actId="478"/>
          <ac:spMkLst>
            <pc:docMk/>
            <pc:sldMk cId="2492470587" sldId="257"/>
            <ac:spMk id="11" creationId="{9D7BA5FD-6FA0-4EA3-9895-4BB9362C3E8A}"/>
          </ac:spMkLst>
        </pc:spChg>
        <pc:spChg chg="add del">
          <ac:chgData name="Jaydeep Ghose" userId="03b859d6-e572-462f-9165-df4537e7c085" providerId="ADAL" clId="{4FFBD23C-FCB6-4533-A2F4-FA3F2DB967B5}" dt="2021-10-03T07:30:33.636" v="296" actId="22"/>
          <ac:spMkLst>
            <pc:docMk/>
            <pc:sldMk cId="2492470587" sldId="257"/>
            <ac:spMk id="13" creationId="{E6921AF8-2E1D-4BA8-9987-C95705002FDC}"/>
          </ac:spMkLst>
        </pc:spChg>
        <pc:spChg chg="del">
          <ac:chgData name="Jaydeep Ghose" userId="03b859d6-e572-462f-9165-df4537e7c085" providerId="ADAL" clId="{4FFBD23C-FCB6-4533-A2F4-FA3F2DB967B5}" dt="2021-10-03T07:28:19.698" v="127" actId="478"/>
          <ac:spMkLst>
            <pc:docMk/>
            <pc:sldMk cId="2492470587" sldId="257"/>
            <ac:spMk id="29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0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8.416" v="126" actId="478"/>
          <ac:spMkLst>
            <pc:docMk/>
            <pc:sldMk cId="2492470587" sldId="257"/>
            <ac:spMk id="33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4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9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40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41" creationId="{00000000-0000-0000-0000-000000000000}"/>
          </ac:spMkLst>
        </pc:spChg>
        <pc:spChg chg="del mod">
          <ac:chgData name="Jaydeep Ghose" userId="03b859d6-e572-462f-9165-df4537e7c085" providerId="ADAL" clId="{4FFBD23C-FCB6-4533-A2F4-FA3F2DB967B5}" dt="2021-10-03T07:28:06.830" v="123" actId="478"/>
          <ac:spMkLst>
            <pc:docMk/>
            <pc:sldMk cId="2492470587" sldId="257"/>
            <ac:spMk id="42" creationId="{00000000-0000-0000-0000-000000000000}"/>
          </ac:spMkLst>
        </pc:spChg>
        <pc:graphicFrameChg chg="modGraphic">
          <ac:chgData name="Jaydeep Ghose" userId="03b859d6-e572-462f-9165-df4537e7c085" providerId="ADAL" clId="{4FFBD23C-FCB6-4533-A2F4-FA3F2DB967B5}" dt="2021-10-03T07:30:29.043" v="294" actId="20577"/>
          <ac:graphicFrameMkLst>
            <pc:docMk/>
            <pc:sldMk cId="2492470587" sldId="257"/>
            <ac:graphicFrameMk id="12" creationId="{B867AE09-33C3-49E9-B17D-862E145FF3BD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31:26.077" v="341" actId="14734"/>
          <ac:graphicFrameMkLst>
            <pc:docMk/>
            <pc:sldMk cId="2492470587" sldId="257"/>
            <ac:graphicFrameMk id="15" creationId="{89CDC020-1616-4B68-BB90-4858E3927B7F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6.051" v="125" actId="478"/>
          <ac:graphicFrameMkLst>
            <pc:docMk/>
            <pc:sldMk cId="2492470587" sldId="257"/>
            <ac:graphicFrameMk id="18" creationId="{B1B3FE9C-4DB7-42C8-9464-97E8E6812811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19" creationId="{825E10A9-0167-420C-B3D0-45E27B07832C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20" creationId="{1F407999-ECFE-4D54-8412-BC9982CAB6DF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21" creationId="{B9F0C2FE-CE7A-4F20-8B88-D614DF986B2C}"/>
          </ac:graphicFrameMkLst>
        </pc:graphicFrameChg>
        <pc:cxnChg chg="add del">
          <ac:chgData name="Jaydeep Ghose" userId="03b859d6-e572-462f-9165-df4537e7c085" providerId="ADAL" clId="{4FFBD23C-FCB6-4533-A2F4-FA3F2DB967B5}" dt="2021-10-03T07:34:50.272" v="350" actId="478"/>
          <ac:cxnSpMkLst>
            <pc:docMk/>
            <pc:sldMk cId="2492470587" sldId="257"/>
            <ac:cxnSpMk id="5" creationId="{ED35A697-7EC0-4FC6-9291-A442BAD13226}"/>
          </ac:cxnSpMkLst>
        </pc:cxnChg>
        <pc:cxnChg chg="add del mod">
          <ac:chgData name="Jaydeep Ghose" userId="03b859d6-e572-462f-9165-df4537e7c085" providerId="ADAL" clId="{4FFBD23C-FCB6-4533-A2F4-FA3F2DB967B5}" dt="2021-10-03T07:34:49.451" v="348" actId="478"/>
          <ac:cxnSpMkLst>
            <pc:docMk/>
            <pc:sldMk cId="2492470587" sldId="257"/>
            <ac:cxnSpMk id="6" creationId="{5C8071F0-14EC-46B5-92A0-BC010119DE41}"/>
          </ac:cxnSpMkLst>
        </pc:cxnChg>
      </pc:sldChg>
      <pc:sldChg chg="modSp mod">
        <pc:chgData name="Jaydeep Ghose" userId="03b859d6-e572-462f-9165-df4537e7c085" providerId="ADAL" clId="{4FFBD23C-FCB6-4533-A2F4-FA3F2DB967B5}" dt="2021-10-03T07:23:38.492" v="85" actId="123"/>
        <pc:sldMkLst>
          <pc:docMk/>
          <pc:sldMk cId="2324499355" sldId="282"/>
        </pc:sldMkLst>
        <pc:spChg chg="mod">
          <ac:chgData name="Jaydeep Ghose" userId="03b859d6-e572-462f-9165-df4537e7c085" providerId="ADAL" clId="{4FFBD23C-FCB6-4533-A2F4-FA3F2DB967B5}" dt="2021-10-03T07:23:38.492" v="85" actId="123"/>
          <ac:spMkLst>
            <pc:docMk/>
            <pc:sldMk cId="2324499355" sldId="282"/>
            <ac:spMk id="5" creationId="{0AF99E96-BC3F-41A4-BD30-5A75F6669A03}"/>
          </ac:spMkLst>
        </pc:spChg>
      </pc:sldChg>
      <pc:sldChg chg="addSp modSp mod">
        <pc:chgData name="Jaydeep Ghose" userId="03b859d6-e572-462f-9165-df4537e7c085" providerId="ADAL" clId="{4FFBD23C-FCB6-4533-A2F4-FA3F2DB967B5}" dt="2021-10-03T07:21:16.554" v="58" actId="20577"/>
        <pc:sldMkLst>
          <pc:docMk/>
          <pc:sldMk cId="897005325" sldId="315"/>
        </pc:sldMkLst>
        <pc:spChg chg="mod">
          <ac:chgData name="Jaydeep Ghose" userId="03b859d6-e572-462f-9165-df4537e7c085" providerId="ADAL" clId="{4FFBD23C-FCB6-4533-A2F4-FA3F2DB967B5}" dt="2021-10-03T07:17:05.205" v="5" actId="14100"/>
          <ac:spMkLst>
            <pc:docMk/>
            <pc:sldMk cId="897005325" sldId="315"/>
            <ac:spMk id="34" creationId="{021B7541-486E-4FAE-A45F-F2D1F6A104C3}"/>
          </ac:spMkLst>
        </pc:spChg>
        <pc:spChg chg="mod">
          <ac:chgData name="Jaydeep Ghose" userId="03b859d6-e572-462f-9165-df4537e7c085" providerId="ADAL" clId="{4FFBD23C-FCB6-4533-A2F4-FA3F2DB967B5}" dt="2021-10-03T07:21:09.972" v="55" actId="21"/>
          <ac:spMkLst>
            <pc:docMk/>
            <pc:sldMk cId="897005325" sldId="315"/>
            <ac:spMk id="36" creationId="{81A8CD92-4D0A-450F-9153-43C25A1B24F0}"/>
          </ac:spMkLst>
        </pc:spChg>
        <pc:spChg chg="add mod">
          <ac:chgData name="Jaydeep Ghose" userId="03b859d6-e572-462f-9165-df4537e7c085" providerId="ADAL" clId="{4FFBD23C-FCB6-4533-A2F4-FA3F2DB967B5}" dt="2021-10-03T07:18:00.602" v="53" actId="1036"/>
          <ac:spMkLst>
            <pc:docMk/>
            <pc:sldMk cId="897005325" sldId="315"/>
            <ac:spMk id="37" creationId="{0540F1AA-BBB2-435E-AC32-5CCCEE520451}"/>
          </ac:spMkLst>
        </pc:spChg>
        <pc:spChg chg="mod">
          <ac:chgData name="Jaydeep Ghose" userId="03b859d6-e572-462f-9165-df4537e7c085" providerId="ADAL" clId="{4FFBD23C-FCB6-4533-A2F4-FA3F2DB967B5}" dt="2021-10-03T07:17:33.502" v="9" actId="14100"/>
          <ac:spMkLst>
            <pc:docMk/>
            <pc:sldMk cId="897005325" sldId="315"/>
            <ac:spMk id="39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11:00.346" v="2" actId="20577"/>
          <ac:spMkLst>
            <pc:docMk/>
            <pc:sldMk cId="897005325" sldId="315"/>
            <ac:spMk id="44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17:52.642" v="12"/>
          <ac:spMkLst>
            <pc:docMk/>
            <pc:sldMk cId="897005325" sldId="315"/>
            <ac:spMk id="46" creationId="{5F854568-9192-40CC-AC9F-CD2EDFACB31E}"/>
          </ac:spMkLst>
        </pc:spChg>
        <pc:spChg chg="mod">
          <ac:chgData name="Jaydeep Ghose" userId="03b859d6-e572-462f-9165-df4537e7c085" providerId="ADAL" clId="{4FFBD23C-FCB6-4533-A2F4-FA3F2DB967B5}" dt="2021-10-03T07:21:16.554" v="58" actId="20577"/>
          <ac:spMkLst>
            <pc:docMk/>
            <pc:sldMk cId="897005325" sldId="315"/>
            <ac:spMk id="53" creationId="{B595F2D0-CB7F-45DE-887C-EEEF7408C297}"/>
          </ac:spMkLst>
        </pc:spChg>
        <pc:grpChg chg="add mod">
          <ac:chgData name="Jaydeep Ghose" userId="03b859d6-e572-462f-9165-df4537e7c085" providerId="ADAL" clId="{4FFBD23C-FCB6-4533-A2F4-FA3F2DB967B5}" dt="2021-10-03T07:18:00.602" v="53" actId="1036"/>
          <ac:grpSpMkLst>
            <pc:docMk/>
            <pc:sldMk cId="897005325" sldId="315"/>
            <ac:grpSpMk id="40" creationId="{D8DBA943-6E9B-499C-899B-87F74B0CE4D1}"/>
          </ac:grpSpMkLst>
        </pc:grpChg>
      </pc:sldChg>
      <pc:sldChg chg="modSp mod">
        <pc:chgData name="Jaydeep Ghose" userId="03b859d6-e572-462f-9165-df4537e7c085" providerId="ADAL" clId="{4FFBD23C-FCB6-4533-A2F4-FA3F2DB967B5}" dt="2021-10-03T07:26:45.079" v="109" actId="123"/>
        <pc:sldMkLst>
          <pc:docMk/>
          <pc:sldMk cId="320693852" sldId="323"/>
        </pc:sldMkLst>
        <pc:spChg chg="mod">
          <ac:chgData name="Jaydeep Ghose" userId="03b859d6-e572-462f-9165-df4537e7c085" providerId="ADAL" clId="{4FFBD23C-FCB6-4533-A2F4-FA3F2DB967B5}" dt="2021-10-03T07:26:45.079" v="109" actId="123"/>
          <ac:spMkLst>
            <pc:docMk/>
            <pc:sldMk cId="320693852" sldId="323"/>
            <ac:spMk id="5" creationId="{00000000-0000-0000-0000-000000000000}"/>
          </ac:spMkLst>
        </pc:spChg>
      </pc:sldChg>
      <pc:sldChg chg="modSp mod">
        <pc:chgData name="Jaydeep Ghose" userId="03b859d6-e572-462f-9165-df4537e7c085" providerId="ADAL" clId="{4FFBD23C-FCB6-4533-A2F4-FA3F2DB967B5}" dt="2021-10-03T07:50:45.706" v="1151" actId="14100"/>
        <pc:sldMkLst>
          <pc:docMk/>
          <pc:sldMk cId="4044589177" sldId="340"/>
        </pc:sldMkLst>
        <pc:spChg chg="mod">
          <ac:chgData name="Jaydeep Ghose" userId="03b859d6-e572-462f-9165-df4537e7c085" providerId="ADAL" clId="{4FFBD23C-FCB6-4533-A2F4-FA3F2DB967B5}" dt="2021-10-03T07:50:45.706" v="1151" actId="14100"/>
          <ac:spMkLst>
            <pc:docMk/>
            <pc:sldMk cId="4044589177" sldId="340"/>
            <ac:spMk id="6" creationId="{00000000-0000-0000-0000-000000000000}"/>
          </ac:spMkLst>
        </pc:spChg>
        <pc:graphicFrameChg chg="mod modGraphic">
          <ac:chgData name="Jaydeep Ghose" userId="03b859d6-e572-462f-9165-df4537e7c085" providerId="ADAL" clId="{4FFBD23C-FCB6-4533-A2F4-FA3F2DB967B5}" dt="2021-10-03T07:50:29.906" v="1148" actId="20577"/>
          <ac:graphicFrameMkLst>
            <pc:docMk/>
            <pc:sldMk cId="4044589177" sldId="340"/>
            <ac:graphicFrameMk id="5" creationId="{00000000-0000-0000-0000-000000000000}"/>
          </ac:graphicFrameMkLst>
        </pc:graphicFrameChg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3244622503" sldId="361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407347794" sldId="362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917552709" sldId="363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592707187" sldId="364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3294983816" sldId="365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4282914633" sldId="366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924603575" sldId="367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005399570" sldId="368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558815653" sldId="369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256180721" sldId="370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570129804" sldId="371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703630874" sldId="372"/>
        </pc:sldMkLst>
      </pc:sldChg>
      <pc:sldChg chg="modSp mod">
        <pc:chgData name="Jaydeep Ghose" userId="03b859d6-e572-462f-9165-df4537e7c085" providerId="ADAL" clId="{4FFBD23C-FCB6-4533-A2F4-FA3F2DB967B5}" dt="2021-10-03T07:21:52.284" v="62" actId="20577"/>
        <pc:sldMkLst>
          <pc:docMk/>
          <pc:sldMk cId="3910061377" sldId="373"/>
        </pc:sldMkLst>
        <pc:spChg chg="mod">
          <ac:chgData name="Jaydeep Ghose" userId="03b859d6-e572-462f-9165-df4537e7c085" providerId="ADAL" clId="{4FFBD23C-FCB6-4533-A2F4-FA3F2DB967B5}" dt="2021-10-03T07:21:52.284" v="62" actId="20577"/>
          <ac:spMkLst>
            <pc:docMk/>
            <pc:sldMk cId="3910061377" sldId="373"/>
            <ac:spMk id="3" creationId="{1DD2B68E-A60C-4CB0-BBA2-9E4FBACF9281}"/>
          </ac:spMkLst>
        </pc:spChg>
      </pc:sldChg>
      <pc:sldChg chg="modSp mod">
        <pc:chgData name="Jaydeep Ghose" userId="03b859d6-e572-462f-9165-df4537e7c085" providerId="ADAL" clId="{4FFBD23C-FCB6-4533-A2F4-FA3F2DB967B5}" dt="2021-10-03T07:27:42.413" v="121" actId="14100"/>
        <pc:sldMkLst>
          <pc:docMk/>
          <pc:sldMk cId="777791595" sldId="376"/>
        </pc:sldMkLst>
        <pc:spChg chg="mod">
          <ac:chgData name="Jaydeep Ghose" userId="03b859d6-e572-462f-9165-df4537e7c085" providerId="ADAL" clId="{4FFBD23C-FCB6-4533-A2F4-FA3F2DB967B5}" dt="2021-10-03T07:27:42.413" v="121" actId="14100"/>
          <ac:spMkLst>
            <pc:docMk/>
            <pc:sldMk cId="777791595" sldId="376"/>
            <ac:spMk id="8" creationId="{F231EFC5-36E9-4FD0-B958-926B7D27096B}"/>
          </ac:spMkLst>
        </pc:spChg>
      </pc:sldChg>
      <pc:sldChg chg="addSp delSp modSp mod">
        <pc:chgData name="Jaydeep Ghose" userId="03b859d6-e572-462f-9165-df4537e7c085" providerId="ADAL" clId="{4FFBD23C-FCB6-4533-A2F4-FA3F2DB967B5}" dt="2021-10-03T07:26:26.168" v="107" actId="26606"/>
        <pc:sldMkLst>
          <pc:docMk/>
          <pc:sldMk cId="2702333264" sldId="377"/>
        </pc:sldMkLst>
        <pc:spChg chg="del mod">
          <ac:chgData name="Jaydeep Ghose" userId="03b859d6-e572-462f-9165-df4537e7c085" providerId="ADAL" clId="{4FFBD23C-FCB6-4533-A2F4-FA3F2DB967B5}" dt="2021-10-03T07:25:26.751" v="102" actId="12084"/>
          <ac:spMkLst>
            <pc:docMk/>
            <pc:sldMk cId="2702333264" sldId="377"/>
            <ac:spMk id="3" creationId="{DB4E2C2B-1A61-428E-B5DA-833B8BB2E28C}"/>
          </ac:spMkLst>
        </pc:spChg>
        <pc:graphicFrameChg chg="add mod modGraphic">
          <ac:chgData name="Jaydeep Ghose" userId="03b859d6-e572-462f-9165-df4537e7c085" providerId="ADAL" clId="{4FFBD23C-FCB6-4533-A2F4-FA3F2DB967B5}" dt="2021-10-03T07:26:26.168" v="107" actId="26606"/>
          <ac:graphicFrameMkLst>
            <pc:docMk/>
            <pc:sldMk cId="2702333264" sldId="377"/>
            <ac:graphicFrameMk id="4" creationId="{AADC712D-94D9-4DAB-95DE-942311A18E98}"/>
          </ac:graphicFrameMkLst>
        </pc:graphicFrameChg>
      </pc:sldChg>
      <pc:sldChg chg="add del">
        <pc:chgData name="Jaydeep Ghose" userId="03b859d6-e572-462f-9165-df4537e7c085" providerId="ADAL" clId="{4FFBD23C-FCB6-4533-A2F4-FA3F2DB967B5}" dt="2021-10-03T07:34:53.264" v="352" actId="47"/>
        <pc:sldMkLst>
          <pc:docMk/>
          <pc:sldMk cId="314586685" sldId="378"/>
        </pc:sldMkLst>
      </pc:sldChg>
      <pc:sldChg chg="delSp modSp add mod">
        <pc:chgData name="Jaydeep Ghose" userId="03b859d6-e572-462f-9165-df4537e7c085" providerId="ADAL" clId="{4FFBD23C-FCB6-4533-A2F4-FA3F2DB967B5}" dt="2021-10-03T07:46:11.257" v="947" actId="20577"/>
        <pc:sldMkLst>
          <pc:docMk/>
          <pc:sldMk cId="2841922037" sldId="379"/>
        </pc:sldMkLst>
        <pc:spChg chg="mod">
          <ac:chgData name="Jaydeep Ghose" userId="03b859d6-e572-462f-9165-df4537e7c085" providerId="ADAL" clId="{4FFBD23C-FCB6-4533-A2F4-FA3F2DB967B5}" dt="2021-10-03T07:46:11.257" v="947" actId="20577"/>
          <ac:spMkLst>
            <pc:docMk/>
            <pc:sldMk cId="2841922037" sldId="379"/>
            <ac:spMk id="2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36:58.882" v="369" actId="478"/>
          <ac:spMkLst>
            <pc:docMk/>
            <pc:sldMk cId="2841922037" sldId="379"/>
            <ac:spMk id="10" creationId="{2733687A-93AC-41B6-90A3-517893129FD2}"/>
          </ac:spMkLst>
        </pc:spChg>
        <pc:spChg chg="del">
          <ac:chgData name="Jaydeep Ghose" userId="03b859d6-e572-462f-9165-df4537e7c085" providerId="ADAL" clId="{4FFBD23C-FCB6-4533-A2F4-FA3F2DB967B5}" dt="2021-10-03T07:36:57.616" v="368" actId="478"/>
          <ac:spMkLst>
            <pc:docMk/>
            <pc:sldMk cId="2841922037" sldId="379"/>
            <ac:spMk id="11" creationId="{9D7BA5FD-6FA0-4EA3-9895-4BB9362C3E8A}"/>
          </ac:spMkLst>
        </pc:spChg>
        <pc:spChg chg="mod">
          <ac:chgData name="Jaydeep Ghose" userId="03b859d6-e572-462f-9165-df4537e7c085" providerId="ADAL" clId="{4FFBD23C-FCB6-4533-A2F4-FA3F2DB967B5}" dt="2021-10-03T07:39:31.475" v="411" actId="14100"/>
          <ac:spMkLst>
            <pc:docMk/>
            <pc:sldMk cId="2841922037" sldId="379"/>
            <ac:spMk id="2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31.318" v="353" actId="20577"/>
          <ac:spMkLst>
            <pc:docMk/>
            <pc:sldMk cId="2841922037" sldId="379"/>
            <ac:spMk id="31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44.848" v="360" actId="20577"/>
          <ac:spMkLst>
            <pc:docMk/>
            <pc:sldMk cId="2841922037" sldId="379"/>
            <ac:spMk id="32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7:20.412" v="371" actId="14100"/>
          <ac:spMkLst>
            <pc:docMk/>
            <pc:sldMk cId="2841922037" sldId="379"/>
            <ac:spMk id="35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41.674" v="358" actId="20577"/>
          <ac:spMkLst>
            <pc:docMk/>
            <pc:sldMk cId="2841922037" sldId="379"/>
            <ac:spMk id="3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53.826" v="366" actId="20577"/>
          <ac:spMkLst>
            <pc:docMk/>
            <pc:sldMk cId="2841922037" sldId="379"/>
            <ac:spMk id="38" creationId="{00000000-0000-0000-0000-000000000000}"/>
          </ac:spMkLst>
        </pc:spChg>
        <pc:graphicFrameChg chg="mod modGraphic">
          <ac:chgData name="Jaydeep Ghose" userId="03b859d6-e572-462f-9165-df4537e7c085" providerId="ADAL" clId="{4FFBD23C-FCB6-4533-A2F4-FA3F2DB967B5}" dt="2021-10-03T07:39:27.058" v="410" actId="2165"/>
          <ac:graphicFrameMkLst>
            <pc:docMk/>
            <pc:sldMk cId="2841922037" sldId="379"/>
            <ac:graphicFrameMk id="3" creationId="{5DD24922-C582-44CD-A02F-2B244F08FC76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33.743" v="672" actId="20577"/>
          <ac:graphicFrameMkLst>
            <pc:docMk/>
            <pc:sldMk cId="2841922037" sldId="379"/>
            <ac:graphicFrameMk id="8" creationId="{10B62FA5-6BC3-4139-BF4B-BC0533FC9E30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10.855" v="621" actId="20577"/>
          <ac:graphicFrameMkLst>
            <pc:docMk/>
            <pc:sldMk cId="2841922037" sldId="379"/>
            <ac:graphicFrameMk id="12" creationId="{B867AE09-33C3-49E9-B17D-862E145FF3BD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51.910" v="723" actId="20577"/>
          <ac:graphicFrameMkLst>
            <pc:docMk/>
            <pc:sldMk cId="2841922037" sldId="379"/>
            <ac:graphicFrameMk id="15" creationId="{89CDC020-1616-4B68-BB90-4858E3927B7F}"/>
          </ac:graphicFrameMkLst>
        </pc:graphicFrameChg>
        <pc:cxnChg chg="del">
          <ac:chgData name="Jaydeep Ghose" userId="03b859d6-e572-462f-9165-df4537e7c085" providerId="ADAL" clId="{4FFBD23C-FCB6-4533-A2F4-FA3F2DB967B5}" dt="2021-10-03T07:36:59.698" v="370" actId="478"/>
          <ac:cxnSpMkLst>
            <pc:docMk/>
            <pc:sldMk cId="2841922037" sldId="379"/>
            <ac:cxnSpMk id="5" creationId="{ED35A697-7EC0-4FC6-9291-A442BAD13226}"/>
          </ac:cxnSpMkLst>
        </pc:cxnChg>
        <pc:cxnChg chg="del">
          <ac:chgData name="Jaydeep Ghose" userId="03b859d6-e572-462f-9165-df4537e7c085" providerId="ADAL" clId="{4FFBD23C-FCB6-4533-A2F4-FA3F2DB967B5}" dt="2021-10-03T07:36:55.927" v="367" actId="478"/>
          <ac:cxnSpMkLst>
            <pc:docMk/>
            <pc:sldMk cId="2841922037" sldId="379"/>
            <ac:cxnSpMk id="6" creationId="{5C8071F0-14EC-46B5-92A0-BC010119DE41}"/>
          </ac:cxnSpMkLst>
        </pc:cxnChg>
      </pc:sldChg>
      <pc:sldChg chg="del">
        <pc:chgData name="Jaydeep Ghose" userId="03b859d6-e572-462f-9165-df4537e7c085" providerId="ADAL" clId="{4FFBD23C-FCB6-4533-A2F4-FA3F2DB967B5}" dt="2021-10-03T07:31:43.083" v="342" actId="47"/>
        <pc:sldMkLst>
          <pc:docMk/>
          <pc:sldMk cId="3119999756" sldId="379"/>
        </pc:sldMkLst>
      </pc:sldChg>
      <pc:sldChg chg="modSp new mod">
        <pc:chgData name="Jaydeep Ghose" userId="03b859d6-e572-462f-9165-df4537e7c085" providerId="ADAL" clId="{4FFBD23C-FCB6-4533-A2F4-FA3F2DB967B5}" dt="2021-10-03T07:51:31.719" v="1168" actId="255"/>
        <pc:sldMkLst>
          <pc:docMk/>
          <pc:sldMk cId="3102550479" sldId="380"/>
        </pc:sldMkLst>
        <pc:spChg chg="mod">
          <ac:chgData name="Jaydeep Ghose" userId="03b859d6-e572-462f-9165-df4537e7c085" providerId="ADAL" clId="{4FFBD23C-FCB6-4533-A2F4-FA3F2DB967B5}" dt="2021-10-03T07:51:31.719" v="1168" actId="255"/>
          <ac:spMkLst>
            <pc:docMk/>
            <pc:sldMk cId="3102550479" sldId="380"/>
            <ac:spMk id="3" creationId="{BD4FBAB1-AF82-4D16-A398-83DA7116CC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064E7-85BF-48D0-B1F0-4916BB591554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9FF83-FB1E-4F06-B7FB-246270813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9c8c1d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9c8c1dc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a39c8c1dc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95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29089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6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29089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3658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589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75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  <p:sldLayoutId id="21474837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95600" y="2549769"/>
            <a:ext cx="9220200" cy="148883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Domain #5 Capstone Project</a:t>
            </a:r>
            <a:br>
              <a:rPr lang="en-IN" sz="2800" dirty="0"/>
            </a:br>
            <a:r>
              <a:rPr lang="en-IN" sz="2800" b="0" dirty="0"/>
              <a:t>Video Analysis and Event recognition</a:t>
            </a:r>
            <a:endParaRPr lang="en-US" sz="27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 algn="ctr"/>
            <a:r>
              <a:rPr lang="en-IN" sz="2400" dirty="0"/>
              <a:t>Group 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943600" y="5105401"/>
            <a:ext cx="6252411" cy="12954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RAJEEV KUMAR	                       2020AIML004</a:t>
            </a:r>
          </a:p>
          <a:p>
            <a:pPr algn="l"/>
            <a:r>
              <a:rPr lang="en-US" sz="2000" dirty="0"/>
              <a:t>JAYDEEP GHOSE		          2020AIML016</a:t>
            </a:r>
          </a:p>
          <a:p>
            <a:pPr algn="l"/>
            <a:r>
              <a:rPr lang="en-US" sz="2000" dirty="0"/>
              <a:t>SAI SATYA CHANDRA EDARA	          2020AIML063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77150" y="1769402"/>
            <a:ext cx="175763" cy="175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/>
          <p:cNvGrpSpPr/>
          <p:nvPr/>
        </p:nvGrpSpPr>
        <p:grpSpPr>
          <a:xfrm>
            <a:off x="1447800" y="1665455"/>
            <a:ext cx="5638800" cy="409704"/>
            <a:chOff x="3634765" y="904105"/>
            <a:chExt cx="2225096" cy="409704"/>
          </a:xfrm>
        </p:grpSpPr>
        <p:sp>
          <p:nvSpPr>
            <p:cNvPr id="51" name="Rectangle 50"/>
            <p:cNvSpPr/>
            <p:nvPr/>
          </p:nvSpPr>
          <p:spPr>
            <a:xfrm>
              <a:off x="3634765" y="904105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Rectangle 51"/>
            <p:cNvSpPr/>
            <p:nvPr/>
          </p:nvSpPr>
          <p:spPr>
            <a:xfrm>
              <a:off x="3634765" y="904105"/>
              <a:ext cx="2225096" cy="409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Report &amp; Python Code Explanation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47800" y="1152237"/>
            <a:ext cx="6553200" cy="2810163"/>
            <a:chOff x="3634765" y="-12369264"/>
            <a:chExt cx="2225096" cy="14502481"/>
          </a:xfrm>
        </p:grpSpPr>
        <p:sp>
          <p:nvSpPr>
            <p:cNvPr id="47" name="Rectangle 46"/>
            <p:cNvSpPr/>
            <p:nvPr/>
          </p:nvSpPr>
          <p:spPr>
            <a:xfrm>
              <a:off x="3634765" y="1723513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3634765" y="-12369264"/>
              <a:ext cx="2225096" cy="1371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Mid Review Feedback Incorporation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447800" y="2894567"/>
            <a:ext cx="4328324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/>
          <p:cNvSpPr/>
          <p:nvPr/>
        </p:nvSpPr>
        <p:spPr>
          <a:xfrm>
            <a:off x="1447800" y="5041177"/>
            <a:ext cx="2225096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/>
          <p:cNvGrpSpPr/>
          <p:nvPr/>
        </p:nvGrpSpPr>
        <p:grpSpPr>
          <a:xfrm>
            <a:off x="1447800" y="5762496"/>
            <a:ext cx="6477000" cy="409704"/>
            <a:chOff x="3634765" y="5001146"/>
            <a:chExt cx="2225096" cy="409704"/>
          </a:xfrm>
        </p:grpSpPr>
        <p:sp>
          <p:nvSpPr>
            <p:cNvPr id="31" name="Rectangle 30"/>
            <p:cNvSpPr/>
            <p:nvPr/>
          </p:nvSpPr>
          <p:spPr>
            <a:xfrm>
              <a:off x="3634765" y="5001146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3634765" y="5001146"/>
              <a:ext cx="2225096" cy="409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	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F962DA5-BE0E-41B5-A390-BAE985E1AE4C}"/>
              </a:ext>
            </a:extLst>
          </p:cNvPr>
          <p:cNvSpPr/>
          <p:nvPr/>
        </p:nvSpPr>
        <p:spPr>
          <a:xfrm>
            <a:off x="877152" y="1236855"/>
            <a:ext cx="175763" cy="175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854568-9192-40CC-AC9F-CD2EDFACB31E}"/>
              </a:ext>
            </a:extLst>
          </p:cNvPr>
          <p:cNvSpPr/>
          <p:nvPr/>
        </p:nvSpPr>
        <p:spPr>
          <a:xfrm>
            <a:off x="1447800" y="5762496"/>
            <a:ext cx="5791200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6AE23-254A-431E-BE5E-A2D50DC82985}"/>
              </a:ext>
            </a:extLst>
          </p:cNvPr>
          <p:cNvSpPr/>
          <p:nvPr/>
        </p:nvSpPr>
        <p:spPr>
          <a:xfrm>
            <a:off x="1371600" y="2183324"/>
            <a:ext cx="9144000" cy="1752633"/>
          </a:xfrm>
          <a:prstGeom prst="rect">
            <a:avLst/>
          </a:prstGeom>
          <a:ln>
            <a:solidFill>
              <a:srgbClr val="1C1573"/>
            </a:solidFill>
          </a:ln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Process Flow, Component wise Architecture, Potential data challenges &amp; risks in doing the project, Project Resource will be explained by Sai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Detailed Plan of Work</a:t>
            </a:r>
            <a:r>
              <a:rPr lang="en-IN" dirty="0">
                <a:latin typeface="Times New Roman" panose="02020603050405020304" pitchFamily="18" charset="0"/>
              </a:rPr>
              <a:t> , </a:t>
            </a:r>
            <a:r>
              <a:rPr lang="en-US" sz="1800" dirty="0">
                <a:effectLst/>
              </a:rPr>
              <a:t>Code Structure , Screen Shots will be explained by Jaydeep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 Interpretation ,Conclusions / Recommendations ,Future Work &amp; Extension or Scope of improvements by Rajeev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lvl="2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/>
            <a:endParaRPr 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70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Review Feedback Incorporation</a:t>
            </a:r>
            <a:endParaRPr dirty="0"/>
          </a:p>
        </p:txBody>
      </p:sp>
      <p:graphicFrame>
        <p:nvGraphicFramePr>
          <p:cNvPr id="99" name="Google Shape;99;p10"/>
          <p:cNvGraphicFramePr/>
          <p:nvPr>
            <p:extLst>
              <p:ext uri="{D42A27DB-BD31-4B8C-83A1-F6EECF244321}">
                <p14:modId xmlns:p14="http://schemas.microsoft.com/office/powerpoint/2010/main" val="1607936778"/>
              </p:ext>
            </p:extLst>
          </p:nvPr>
        </p:nvGraphicFramePr>
        <p:xfrm>
          <a:off x="355650" y="1524000"/>
          <a:ext cx="10287000" cy="4724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/>
                        <a:t>Feedback</a:t>
                      </a:r>
                      <a:endParaRPr sz="2200" b="1"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/>
                        <a:t>Implementation</a:t>
                      </a:r>
                      <a:endParaRPr sz="2200" b="1"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Work on the length of the video being considered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We have incorporated videos of variable lengths to create the frames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Work on the pre processing for the frames being created (Remove Blur , Remove Duplicate, Enhance features using histogram equalization)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worked on removing duplicates and blur as a POC but haven’t been able to look into histogram equalization . For model creation though we haven’t considered blur or duplicates pre processing steps due to lack of time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the problem statement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changed the problem statement to work on offline videos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/>
                        <a:t>Use LSTM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created a model using LSTM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/>
                        <a:t>Focus on designing the solution to detect single events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implemented this 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7099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FBAB1-AF82-4D16-A398-83DA7116C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00201"/>
            <a:ext cx="10515600" cy="3200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Fugaz One" pitchFamily="2" charset="0"/>
              </a:rPr>
              <a:t>Report &amp; Python 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10255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FBAB1-AF82-4D16-A398-83DA7116C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00201"/>
            <a:ext cx="10515600" cy="3200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Fugaz One" pitchFamily="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969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6643</TotalTime>
  <Words>234</Words>
  <Application>Microsoft Office PowerPoint</Application>
  <PresentationFormat>Widescreen</PresentationFormat>
  <Paragraphs>42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Fugaz One</vt:lpstr>
      <vt:lpstr>Helvetica</vt:lpstr>
      <vt:lpstr>Helvetica Light</vt:lpstr>
      <vt:lpstr>Helvetica Neue</vt:lpstr>
      <vt:lpstr>Times New Roman</vt:lpstr>
      <vt:lpstr>Office Theme</vt:lpstr>
      <vt:lpstr>1_Office Theme</vt:lpstr>
      <vt:lpstr>Domain #5 Capstone Project Video Analysis and Event recognition</vt:lpstr>
      <vt:lpstr>Table of Contents</vt:lpstr>
      <vt:lpstr>Mid Review Feedback Incorporation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Jaydeep Ghose</cp:lastModifiedBy>
  <cp:revision>394</cp:revision>
  <dcterms:created xsi:type="dcterms:W3CDTF">2018-10-16T06:13:57Z</dcterms:created>
  <dcterms:modified xsi:type="dcterms:W3CDTF">2021-11-06T08:48:21Z</dcterms:modified>
</cp:coreProperties>
</file>